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112" y="-408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5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39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84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6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31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8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1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4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61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84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7F44-8983-0C40-B928-F9F68F2709B9}" type="datetimeFigureOut">
              <a:rPr lang="es-ES" smtClean="0"/>
              <a:t>22/10/18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1054-703A-DF4D-9A48-41FC8DDB263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2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5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Banners-V-Jornadas-2019-reedit-Encabezad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1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 P1</dc:creator>
  <cp:lastModifiedBy>CC P1</cp:lastModifiedBy>
  <cp:revision>4</cp:revision>
  <dcterms:created xsi:type="dcterms:W3CDTF">2016-04-27T20:11:06Z</dcterms:created>
  <dcterms:modified xsi:type="dcterms:W3CDTF">2018-10-22T12:08:04Z</dcterms:modified>
</cp:coreProperties>
</file>